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5" autoAdjust="0"/>
    <p:restoredTop sz="94660"/>
  </p:normalViewPr>
  <p:slideViewPr>
    <p:cSldViewPr snapToGrid="0">
      <p:cViewPr>
        <p:scale>
          <a:sx n="10" d="100"/>
          <a:sy n="10" d="100"/>
        </p:scale>
        <p:origin x="1311" y="8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786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437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676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99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693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775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99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030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884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50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644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49A7-B6DC-4D53-A8E8-F63CD9DDC895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144D-3B4D-46D5-9524-2B3423D1EA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929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server.ed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95D09F8E-4DF2-46B9-8BE4-13704ACEB7D0}"/>
              </a:ext>
            </a:extLst>
          </p:cNvPr>
          <p:cNvSpPr/>
          <p:nvPr/>
        </p:nvSpPr>
        <p:spPr>
          <a:xfrm>
            <a:off x="1326258" y="24512110"/>
            <a:ext cx="18834031" cy="3425590"/>
          </a:xfrm>
          <a:prstGeom prst="rect">
            <a:avLst/>
          </a:prstGeom>
          <a:solidFill>
            <a:schemeClr val="bg1">
              <a:lumMod val="95000"/>
            </a:schemeClr>
          </a:solidFill>
          <a:ln w="572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00" tIns="144000" rIns="288000" bIns="144000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1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Podsumowanie: </a:t>
            </a:r>
            <a:r>
              <a:rPr lang="pl-PL" sz="200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Streszczenie, sugerowana czcionka Adobe Garamond Pro o minimalnej wysokości 20 pkt.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adipiscing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elit,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do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eiusmod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minim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ullamco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aliquip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aute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irure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cillum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Excepteur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sint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occaecat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cupidatat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proident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culpa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officia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deserunt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anim id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laborum</a:t>
            </a:r>
            <a:endParaRPr lang="pl-PL" sz="2000" b="0" strike="noStrike" spc="-1" dirty="0">
              <a:solidFill>
                <a:srgbClr val="000000"/>
              </a:solidFill>
              <a:latin typeface="Adobe Garamond Pro" panose="02020502060506020403" pitchFamily="18" charset="-18"/>
              <a:ea typeface="Times New Roman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perspiciatis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unde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omnis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iste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natus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error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accusantium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laudantium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totam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rem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aperiam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ab illo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inventore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veritatis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quasi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architecto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beatae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vitae dicta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explicabo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Nemo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aspernatur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odit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consequuntur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eos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ratione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sequi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nesciunt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Neque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porro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numquam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modi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quaerat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minima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corporis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suscipit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laboriosam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?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autem vel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iure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nihil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molestiae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vel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illum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qui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quo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? </a:t>
            </a: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000" b="1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Słowa kluczowe: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słowo kluczowe 1, słowo kluczowe, 2 słowo kluczowe 3, </a:t>
            </a:r>
            <a:r>
              <a:rPr lang="pl-PL" sz="2000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łowo kluczowe 4, </a:t>
            </a:r>
            <a:r>
              <a:rPr lang="pl-PL" sz="2000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łowo kluczowe 5.</a:t>
            </a:r>
            <a:endParaRPr lang="pl-PL" sz="2000" b="0" strike="noStrike" spc="-1" dirty="0">
              <a:latin typeface="Adobe Garamond Pro" panose="02020502060506020403" pitchFamily="18" charset="-18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8FAF2FAB-476B-4CE2-B4BD-414FDDE2A292}"/>
              </a:ext>
            </a:extLst>
          </p:cNvPr>
          <p:cNvSpPr/>
          <p:nvPr/>
        </p:nvSpPr>
        <p:spPr>
          <a:xfrm>
            <a:off x="1151640" y="5983560"/>
            <a:ext cx="19079640" cy="403337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spcAft>
                <a:spcPts val="425"/>
              </a:spcAft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(Sugerowany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Adobe Garamond Pro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o wysokości 24 pt.) We wstępie należy zamieścić cel i hipotezy badawcze. Jeżeli artykuł jest oparty na badaniach empirycznych, autor powinien przedstawić krótki opis zastosowanej metodologii badawczej.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</a:endParaRPr>
          </a:p>
          <a:p>
            <a:pPr algn="just">
              <a:spcAft>
                <a:spcPts val="425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aliquam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quaerat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ad minima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nostrum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exercitationem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ullam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corporis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suscipit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laboriosam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aliquid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commodi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?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autem vel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iure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nihil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molestiae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vel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?</a:t>
            </a:r>
            <a:endParaRPr lang="pl-PL" sz="2400" b="0" strike="noStrike" spc="-1" dirty="0">
              <a:latin typeface="Arial"/>
              <a:cs typeface="Arial"/>
            </a:endParaRPr>
          </a:p>
        </p:txBody>
      </p:sp>
      <p:sp>
        <p:nvSpPr>
          <p:cNvPr id="7" name="CustomShape 4">
            <a:extLst>
              <a:ext uri="{FF2B5EF4-FFF2-40B4-BE49-F238E27FC236}">
                <a16:creationId xmlns:a16="http://schemas.microsoft.com/office/drawing/2014/main" id="{3BCA10B9-9C40-4E6C-BC2E-D99225A36535}"/>
              </a:ext>
            </a:extLst>
          </p:cNvPr>
          <p:cNvSpPr/>
          <p:nvPr/>
        </p:nvSpPr>
        <p:spPr>
          <a:xfrm>
            <a:off x="1150920" y="22410360"/>
            <a:ext cx="19081800" cy="2338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Aft>
                <a:spcPts val="425"/>
              </a:spcAft>
            </a:pPr>
            <a:endParaRPr lang="pl-PL" sz="2000" b="0" strike="noStrike" spc="-1" dirty="0">
              <a:latin typeface="Adagio_Slab Light" panose="00000400000000000000" pitchFamily="50" charset="-18"/>
            </a:endParaRPr>
          </a:p>
        </p:txBody>
      </p:sp>
      <p:sp>
        <p:nvSpPr>
          <p:cNvPr id="8" name="CustomShape 5">
            <a:extLst>
              <a:ext uri="{FF2B5EF4-FFF2-40B4-BE49-F238E27FC236}">
                <a16:creationId xmlns:a16="http://schemas.microsoft.com/office/drawing/2014/main" id="{9406E317-1A0B-463C-91FB-58E51225AB8F}"/>
              </a:ext>
            </a:extLst>
          </p:cNvPr>
          <p:cNvSpPr/>
          <p:nvPr/>
        </p:nvSpPr>
        <p:spPr>
          <a:xfrm>
            <a:off x="10739003" y="11444468"/>
            <a:ext cx="9524375" cy="687103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(Sugerowany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Adobe Garamond Pro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o wysokości 24 pt.) 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Poster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powinien zawierać tylko najważniejsze informacje, przedstawione w zwartej i przejrzystej formie.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  <a:ea typeface="Times New Roman"/>
            </a:endParaRPr>
          </a:p>
          <a:p>
            <a:pPr algn="just">
              <a:lnSpc>
                <a:spcPct val="100000"/>
              </a:lnSpc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quaerat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ad minima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nostrum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exercitationem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ullam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corporis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suscipit</a:t>
            </a:r>
            <a:r>
              <a:rPr lang="pl-PL" sz="2400" spc="-1" dirty="0">
                <a:solidFill>
                  <a:srgbClr val="000000"/>
                </a:solidFill>
                <a:latin typeface="Adobe Garamond Pro"/>
                <a:ea typeface="Times New Roman"/>
              </a:rPr>
              <a:t>.</a:t>
            </a:r>
            <a:endParaRPr lang="pl-PL" sz="2400" b="0" strike="noStrike" spc="-1" dirty="0">
              <a:latin typeface="Adobe Garamond Pro"/>
            </a:endParaRPr>
          </a:p>
        </p:txBody>
      </p:sp>
      <p:sp>
        <p:nvSpPr>
          <p:cNvPr id="11" name="CustomShape 8">
            <a:extLst>
              <a:ext uri="{FF2B5EF4-FFF2-40B4-BE49-F238E27FC236}">
                <a16:creationId xmlns:a16="http://schemas.microsoft.com/office/drawing/2014/main" id="{D23ADF49-9660-41DF-8DCC-6E81C44F8FD2}"/>
              </a:ext>
            </a:extLst>
          </p:cNvPr>
          <p:cNvSpPr/>
          <p:nvPr/>
        </p:nvSpPr>
        <p:spPr>
          <a:xfrm>
            <a:off x="1214562" y="17077227"/>
            <a:ext cx="9280080" cy="15868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spcAft>
                <a:spcPts val="601"/>
              </a:spcAft>
            </a:pP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Podpisy do rysunków czcionką o wysokość minimum 20 pkt.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Lorem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ipsum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sit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amet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consectetur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adipiscing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elit,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sed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do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eiusmod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tempor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incididunt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et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magna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ad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minim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veniam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,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quis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nostrud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exercitation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ullamco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laboris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nisi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ut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aliquip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ex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ea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commodo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consequat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.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Duis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aute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irure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dolor</a:t>
            </a:r>
            <a:r>
              <a:rPr lang="pl-PL" sz="2000" b="0" strike="noStrike" spc="-1" dirty="0">
                <a:solidFill>
                  <a:srgbClr val="000000"/>
                </a:solidFill>
                <a:latin typeface="Adobe Garamond Pro"/>
                <a:ea typeface="Times New Roman"/>
              </a:rPr>
              <a:t> in </a:t>
            </a:r>
            <a:r>
              <a:rPr lang="pl-PL" sz="2000" b="0" strike="noStrike" spc="-1" dirty="0" err="1">
                <a:solidFill>
                  <a:srgbClr val="000000"/>
                </a:solidFill>
                <a:latin typeface="Adobe Garamond Pro"/>
                <a:ea typeface="Times New Roman"/>
              </a:rPr>
              <a:t>reprehenderit</a:t>
            </a:r>
            <a:r>
              <a:rPr lang="pl-PL" sz="2000" spc="-1" dirty="0">
                <a:solidFill>
                  <a:srgbClr val="000000"/>
                </a:solidFill>
                <a:latin typeface="Adobe Garamond Pro"/>
                <a:ea typeface="Times New Roman"/>
              </a:rPr>
              <a:t>. </a:t>
            </a:r>
            <a:endParaRPr lang="pl-PL" sz="2000" b="0" strike="noStrike" spc="-1" dirty="0">
              <a:latin typeface="Adobe Garamond Pro"/>
            </a:endParaRPr>
          </a:p>
        </p:txBody>
      </p:sp>
      <p:sp>
        <p:nvSpPr>
          <p:cNvPr id="12" name="CustomShape 9">
            <a:extLst>
              <a:ext uri="{FF2B5EF4-FFF2-40B4-BE49-F238E27FC236}">
                <a16:creationId xmlns:a16="http://schemas.microsoft.com/office/drawing/2014/main" id="{1A305C60-EACC-4BC7-A5E9-8BA7A33260CD}"/>
              </a:ext>
            </a:extLst>
          </p:cNvPr>
          <p:cNvSpPr/>
          <p:nvPr/>
        </p:nvSpPr>
        <p:spPr>
          <a:xfrm>
            <a:off x="1128238" y="5151880"/>
            <a:ext cx="19032051" cy="577800"/>
          </a:xfrm>
          <a:prstGeom prst="rect">
            <a:avLst/>
          </a:prstGeom>
          <a:solidFill>
            <a:srgbClr val="EA7C59"/>
          </a:solidFill>
          <a:ln w="57240">
            <a:solidFill>
              <a:srgbClr val="EA7C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spcAft>
                <a:spcPts val="425"/>
              </a:spcAft>
            </a:pPr>
            <a:r>
              <a:rPr lang="pl-PL" sz="3200" b="1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TYTUŁ CZĘŚCI </a:t>
            </a:r>
            <a:r>
              <a:rPr lang="pl-PL" sz="3200" b="1" spc="199" dirty="0">
                <a:solidFill>
                  <a:srgbClr val="FFFFFF"/>
                </a:solidFill>
                <a:latin typeface="Adobe Garamond Pro Bold"/>
                <a:ea typeface="Segoe UI"/>
              </a:rPr>
              <a:t>1 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(</a:t>
            </a:r>
            <a:r>
              <a:rPr lang="pl-PL" sz="3200" b="0" strike="noStrike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font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Adobe Garamond Pro </a:t>
            </a:r>
            <a:r>
              <a:rPr lang="pl-PL" sz="3200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Bold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32 pt.)</a:t>
            </a:r>
            <a:endParaRPr lang="pl-PL" sz="3200" b="0" strike="noStrike" spc="-1" dirty="0">
              <a:latin typeface="Adobe Garamond Pro Bold"/>
            </a:endParaRPr>
          </a:p>
        </p:txBody>
      </p:sp>
      <p:sp>
        <p:nvSpPr>
          <p:cNvPr id="14" name="CustomShape 11">
            <a:extLst>
              <a:ext uri="{FF2B5EF4-FFF2-40B4-BE49-F238E27FC236}">
                <a16:creationId xmlns:a16="http://schemas.microsoft.com/office/drawing/2014/main" id="{C10DEE86-2042-4B51-A966-096E7AFE8C02}"/>
              </a:ext>
            </a:extLst>
          </p:cNvPr>
          <p:cNvSpPr/>
          <p:nvPr/>
        </p:nvSpPr>
        <p:spPr>
          <a:xfrm>
            <a:off x="1221576" y="18671450"/>
            <a:ext cx="9327669" cy="58740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endParaRPr lang="pl-PL" sz="2400" b="0" strike="noStrike" spc="-1" dirty="0">
              <a:solidFill>
                <a:srgbClr val="000000"/>
              </a:solidFill>
              <a:latin typeface="Adobe Garamond Pro" panose="02020502060506020403" pitchFamily="18" charset="-18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perspiciatis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unde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omnis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iste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natus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error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accusantium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laudantium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totam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rem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aperiam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eaque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ab illo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inventore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veritatis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et quasi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architecto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beatae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vitae dicta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explicabo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Nemo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aspernatur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odit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aut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fugit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consequuntur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magni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eos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ratione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voluptatem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sequi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nesciunt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Neque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porro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quisquam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adipisci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quia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numquam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eius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modi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tempora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incidunt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/>
              </a:rPr>
              <a:t>suscipit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/>
              </a:rPr>
              <a:t>.</a:t>
            </a:r>
            <a:endParaRPr lang="pl-PL" sz="2400" b="0" strike="noStrike" spc="-1" dirty="0">
              <a:latin typeface="Adobe Garamond Pro"/>
            </a:endParaRPr>
          </a:p>
        </p:txBody>
      </p:sp>
      <p:sp>
        <p:nvSpPr>
          <p:cNvPr id="15" name="CustomShape 12">
            <a:extLst>
              <a:ext uri="{FF2B5EF4-FFF2-40B4-BE49-F238E27FC236}">
                <a16:creationId xmlns:a16="http://schemas.microsoft.com/office/drawing/2014/main" id="{F2998E0A-E659-478D-BDEC-352E89AAF076}"/>
              </a:ext>
            </a:extLst>
          </p:cNvPr>
          <p:cNvSpPr/>
          <p:nvPr/>
        </p:nvSpPr>
        <p:spPr>
          <a:xfrm>
            <a:off x="10734972" y="21598115"/>
            <a:ext cx="9388127" cy="27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Lorem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ipsum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sit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amet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consectetur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adipiscing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elit,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sed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do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eiusmod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tempor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incididunt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et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magna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minim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veniam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quis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nostrud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exercitation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ullamco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nisi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ut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aliquip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ex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commodo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consequat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Duis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aute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irure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reprehenderit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voluptate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velit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esse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cillum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dolore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fugiat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nulla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pariatur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Excepteur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sint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occaecat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cupidatat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non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proident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,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sunt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in culpa qui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officia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deserunt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mollit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anim id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est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</a:rPr>
              <a:t>laborum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</a:rPr>
              <a:t>. </a:t>
            </a:r>
            <a:endParaRPr lang="pl-PL" sz="2400" b="0" strike="noStrike" spc="-1" dirty="0">
              <a:latin typeface="Adobe Garamond Pro" panose="02020502060506020403" pitchFamily="18" charset="-18"/>
            </a:endParaRPr>
          </a:p>
        </p:txBody>
      </p:sp>
      <p:graphicFrame>
        <p:nvGraphicFramePr>
          <p:cNvPr id="16" name="Table 13">
            <a:extLst>
              <a:ext uri="{FF2B5EF4-FFF2-40B4-BE49-F238E27FC236}">
                <a16:creationId xmlns:a16="http://schemas.microsoft.com/office/drawing/2014/main" id="{5F910ECA-3BE3-447C-B041-B1E2786C8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625409"/>
              </p:ext>
            </p:extLst>
          </p:nvPr>
        </p:nvGraphicFramePr>
        <p:xfrm>
          <a:off x="10834381" y="18315504"/>
          <a:ext cx="9288720" cy="2706727"/>
        </p:xfrm>
        <a:graphic>
          <a:graphicData uri="http://schemas.openxmlformats.org/drawingml/2006/table">
            <a:tbl>
              <a:tblPr/>
              <a:tblGrid>
                <a:gridCol w="1606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7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8520">
                  <a:extLst>
                    <a:ext uri="{9D8B030D-6E8A-4147-A177-3AD203B41FA5}">
                      <a16:colId xmlns:a16="http://schemas.microsoft.com/office/drawing/2014/main" val="1193471178"/>
                    </a:ext>
                  </a:extLst>
                </a:gridCol>
              </a:tblGrid>
              <a:tr h="306903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2400" b="1" strike="noStrike" spc="-1" dirty="0">
                          <a:solidFill>
                            <a:srgbClr val="000000"/>
                          </a:solidFill>
                          <a:latin typeface="Adobe Garamond Pro"/>
                          <a:ea typeface="Segoe UI"/>
                        </a:rPr>
                        <a:t>Tabela 1.  Opis tabeli</a:t>
                      </a:r>
                      <a:endParaRPr lang="pl-PL" sz="2400" b="0" strike="noStrike" spc="-1" dirty="0">
                        <a:latin typeface="Adobe Garamond Pr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Nagłówek1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Nagłówek1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Nagłówek3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Nagłówek4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Nagłówek5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strike="noStrike" spc="-1" dirty="0">
                          <a:solidFill>
                            <a:srgbClr val="FFFFFF"/>
                          </a:solidFill>
                          <a:latin typeface="Adobe Garamond Pro" panose="02020502060506020403" pitchFamily="18" charset="-18"/>
                          <a:ea typeface="Segoe UI"/>
                        </a:rPr>
                        <a:t>Nagłówek6</a:t>
                      </a:r>
                      <a:endParaRPr lang="pl-PL" sz="20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C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1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/>
                        </a:rPr>
                        <a:t>2</a:t>
                      </a:r>
                      <a:endParaRPr lang="pl-PL" sz="2400" b="0" strike="noStrike" spc="-1" dirty="0">
                        <a:latin typeface="Adobe Garamond Pr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3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1" strike="noStrike" spc="-1" dirty="0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4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strike="noStrike" spc="-1" dirty="0" err="1">
                          <a:solidFill>
                            <a:srgbClr val="000000"/>
                          </a:solidFill>
                          <a:latin typeface="Adobe Garamond Pro" panose="02020502060506020403" pitchFamily="18" charset="-18"/>
                        </a:rPr>
                        <a:t>xxxxx</a:t>
                      </a:r>
                      <a:endParaRPr lang="pl-PL" sz="2400" b="0" strike="noStrike" spc="-1" dirty="0">
                        <a:latin typeface="Adobe Garamond Pro" panose="02020502060506020403" pitchFamily="18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CustomShape 14">
            <a:extLst>
              <a:ext uri="{FF2B5EF4-FFF2-40B4-BE49-F238E27FC236}">
                <a16:creationId xmlns:a16="http://schemas.microsoft.com/office/drawing/2014/main" id="{434C135E-5457-4C7B-8909-C6E3B6411D13}"/>
              </a:ext>
            </a:extLst>
          </p:cNvPr>
          <p:cNvSpPr/>
          <p:nvPr/>
        </p:nvSpPr>
        <p:spPr>
          <a:xfrm>
            <a:off x="1151640" y="2412722"/>
            <a:ext cx="19079640" cy="27539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Pierwsza linia nagłówka artykułu</a:t>
            </a:r>
          </a:p>
          <a:p>
            <a:pPr algn="ctr">
              <a:lnSpc>
                <a:spcPct val="100000"/>
              </a:lnSpc>
            </a:pP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(Sugerowany 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font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Adobe Garamond Pro </a:t>
            </a:r>
            <a:r>
              <a:rPr lang="pl-PL" sz="4000" b="1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B</a:t>
            </a:r>
            <a:r>
              <a:rPr lang="pl-PL" sz="4000" b="1" strike="noStrike" spc="-1" dirty="0" err="1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old</a:t>
            </a:r>
            <a:r>
              <a:rPr lang="pl-PL" sz="4000" b="1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o wysokości minimum</a:t>
            </a:r>
            <a:r>
              <a:rPr lang="pl-PL" sz="4000" b="1" strike="noStrike" spc="-1" dirty="0">
                <a:solidFill>
                  <a:srgbClr val="000000"/>
                </a:solidFill>
                <a:latin typeface="Adobe Garamond Pro Bold" panose="02020702060506020403" pitchFamily="18" charset="-18"/>
                <a:ea typeface="Times New Roman"/>
              </a:rPr>
              <a:t> 40 pt.)</a:t>
            </a:r>
            <a:br>
              <a:rPr sz="4000" dirty="0">
                <a:latin typeface="Adobe Garamond Pro Bold" panose="02020702060506020403" pitchFamily="18" charset="-18"/>
              </a:rPr>
            </a:br>
            <a:endParaRPr lang="pl-PL" sz="4000" b="0" strike="noStrike" spc="-1" dirty="0">
              <a:latin typeface="Adobe Garamond Pro Bold" panose="02020702060506020403" pitchFamily="18" charset="-18"/>
            </a:endParaRPr>
          </a:p>
          <a:p>
            <a:pPr algn="ctr"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Imi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ę Nazwisko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1)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Imi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ę Nazwisko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2)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W pierwszej linii Imię i Nazwisko (Sugerowany </a:t>
            </a:r>
            <a:r>
              <a:rPr lang="pl-PL" sz="2400" b="0" strike="noStrike" spc="-1" dirty="0" err="1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font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Adobe Garamond Pro o wysokości minimum 24 pt.)</a:t>
            </a:r>
            <a:endParaRPr lang="pl-PL" sz="2400" b="0" strike="noStrike" spc="-1" dirty="0">
              <a:latin typeface="Adobe Garamond Pro" panose="02020502060506020403" pitchFamily="18" charset="-18"/>
            </a:endParaRPr>
          </a:p>
          <a:p>
            <a:pPr marL="642960" indent="-642600" algn="ctr">
              <a:lnSpc>
                <a:spcPct val="100000"/>
              </a:lnSpc>
            </a:pP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1)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</a:rPr>
              <a:t>Afiliacja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email: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3"/>
              </a:rPr>
              <a:t>mail@server.edu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</a:t>
            </a:r>
            <a:r>
              <a:rPr lang="pl-PL" sz="2400" b="0" strike="noStrike" spc="-1" baseline="30000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2)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</a:rPr>
              <a:t>Afiliacja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, email: </a:t>
            </a:r>
            <a:r>
              <a:rPr lang="pl-PL" sz="2400" b="0" u="sng" strike="noStrike" spc="-1" dirty="0">
                <a:solidFill>
                  <a:srgbClr val="0000FF"/>
                </a:solidFill>
                <a:uFillTx/>
                <a:latin typeface="Adobe Garamond Pro" panose="02020502060506020403" pitchFamily="18" charset="-18"/>
                <a:ea typeface="Times New Roman"/>
                <a:hlinkClick r:id="rId3"/>
              </a:rPr>
              <a:t>mail@server.edu</a:t>
            </a:r>
            <a:r>
              <a:rPr lang="pl-PL" sz="2400" b="0" strike="noStrike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 W drugiej linii </a:t>
            </a:r>
            <a:r>
              <a:rPr lang="pl-PL" sz="2400" spc="-1" dirty="0">
                <a:solidFill>
                  <a:srgbClr val="000000"/>
                </a:solidFill>
                <a:latin typeface="Adobe Garamond Pro" panose="02020502060506020403" pitchFamily="18" charset="-18"/>
                <a:ea typeface="Times New Roman"/>
              </a:rPr>
              <a:t>afiliacja i email(e) autora(ów)</a:t>
            </a:r>
            <a:br>
              <a:rPr sz="2400" dirty="0">
                <a:latin typeface="Adobe Garamond Pro" panose="02020502060506020403" pitchFamily="18" charset="-18"/>
              </a:rPr>
            </a:br>
            <a:endParaRPr lang="pl-PL" sz="2400" b="0" strike="noStrike" spc="-1" dirty="0">
              <a:latin typeface="Adobe Garamond Pro" panose="02020502060506020403" pitchFamily="18" charset="-18"/>
            </a:endParaRPr>
          </a:p>
        </p:txBody>
      </p:sp>
      <p:graphicFrame>
        <p:nvGraphicFramePr>
          <p:cNvPr id="18" name="Table 15">
            <a:extLst>
              <a:ext uri="{FF2B5EF4-FFF2-40B4-BE49-F238E27FC236}">
                <a16:creationId xmlns:a16="http://schemas.microsoft.com/office/drawing/2014/main" id="{576035FF-7B70-4378-8079-54B262878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0796472"/>
              </p:ext>
            </p:extLst>
          </p:nvPr>
        </p:nvGraphicFramePr>
        <p:xfrm>
          <a:off x="1030704" y="16344018"/>
          <a:ext cx="9432720" cy="521025"/>
        </p:xfrm>
        <a:graphic>
          <a:graphicData uri="http://schemas.openxmlformats.org/drawingml/2006/table">
            <a:tbl>
              <a:tblPr/>
              <a:tblGrid>
                <a:gridCol w="943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2000" b="1" strike="noStrike" spc="-1" dirty="0">
                          <a:solidFill>
                            <a:srgbClr val="000000"/>
                          </a:solidFill>
                          <a:latin typeface="Adagio_Slab Medium" panose="00000600000000000000" pitchFamily="50" charset="-18"/>
                          <a:ea typeface="Segoe UI"/>
                        </a:rPr>
                        <a:t>Rysunek 1.  Tytuł rysunku</a:t>
                      </a:r>
                      <a:endParaRPr lang="pl-PL" sz="2000" b="0" strike="noStrike" spc="-1" dirty="0">
                        <a:latin typeface="Adagio_Slab Medium" panose="00000600000000000000" pitchFamily="50" charset="-18"/>
                      </a:endParaRPr>
                    </a:p>
                  </a:txBody>
                  <a:tcPr>
                    <a:lnL w="28080">
                      <a:solidFill>
                        <a:srgbClr val="D9D9D9"/>
                      </a:solidFill>
                    </a:lnL>
                    <a:lnR w="28080">
                      <a:solidFill>
                        <a:srgbClr val="D9D9D9"/>
                      </a:solidFill>
                    </a:lnR>
                    <a:lnT w="28080">
                      <a:solidFill>
                        <a:srgbClr val="D9D9D9"/>
                      </a:solidFill>
                    </a:lnT>
                    <a:lnB w="28080">
                      <a:solidFill>
                        <a:srgbClr val="D9D9D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Obraz 18">
            <a:extLst>
              <a:ext uri="{FF2B5EF4-FFF2-40B4-BE49-F238E27FC236}">
                <a16:creationId xmlns:a16="http://schemas.microsoft.com/office/drawing/2014/main" id="{FE3F350A-48E9-4B76-8B15-D07E47609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9" y="11639685"/>
            <a:ext cx="8865320" cy="4623708"/>
          </a:xfrm>
          <a:prstGeom prst="rect">
            <a:avLst/>
          </a:prstGeom>
        </p:spPr>
      </p:pic>
      <p:sp>
        <p:nvSpPr>
          <p:cNvPr id="20" name="CustomShape 9">
            <a:extLst>
              <a:ext uri="{FF2B5EF4-FFF2-40B4-BE49-F238E27FC236}">
                <a16:creationId xmlns:a16="http://schemas.microsoft.com/office/drawing/2014/main" id="{7FE3089C-4FBF-439E-8D28-A2048219F53A}"/>
              </a:ext>
            </a:extLst>
          </p:cNvPr>
          <p:cNvSpPr/>
          <p:nvPr/>
        </p:nvSpPr>
        <p:spPr>
          <a:xfrm>
            <a:off x="1214562" y="10574082"/>
            <a:ext cx="19032051" cy="577800"/>
          </a:xfrm>
          <a:prstGeom prst="rect">
            <a:avLst/>
          </a:prstGeom>
          <a:solidFill>
            <a:srgbClr val="EA7C59"/>
          </a:solidFill>
          <a:ln w="57240">
            <a:solidFill>
              <a:srgbClr val="EA7C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spcAft>
                <a:spcPts val="425"/>
              </a:spcAft>
            </a:pPr>
            <a:r>
              <a:rPr lang="pl-PL" sz="3200" b="1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TYTUŁ CZĘŚCI 2</a:t>
            </a:r>
            <a:r>
              <a:rPr lang="pl-PL" sz="3200" b="1" spc="199" dirty="0">
                <a:solidFill>
                  <a:srgbClr val="FFFFFF"/>
                </a:solidFill>
                <a:latin typeface="Adobe Garamond Pro Bold"/>
                <a:ea typeface="Segoe UI"/>
              </a:rPr>
              <a:t> 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(</a:t>
            </a:r>
            <a:r>
              <a:rPr lang="pl-PL" sz="3200" b="0" strike="noStrike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font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Adobe Garamond Pro </a:t>
            </a:r>
            <a:r>
              <a:rPr lang="pl-PL" sz="3200" spc="199" dirty="0" err="1">
                <a:solidFill>
                  <a:srgbClr val="FFFFFF"/>
                </a:solidFill>
                <a:latin typeface="Adobe Garamond Pro Bold"/>
                <a:ea typeface="Segoe UI"/>
              </a:rPr>
              <a:t>Bold</a:t>
            </a:r>
            <a:r>
              <a:rPr lang="pl-PL" sz="3200" spc="199" dirty="0">
                <a:solidFill>
                  <a:srgbClr val="FFFFFF"/>
                </a:solidFill>
                <a:latin typeface="Adobe Garamond Pro Bold"/>
                <a:ea typeface="Segoe UI"/>
              </a:rPr>
              <a:t> </a:t>
            </a:r>
            <a:r>
              <a:rPr lang="pl-PL" sz="3200" b="0" strike="noStrike" spc="199" dirty="0">
                <a:solidFill>
                  <a:srgbClr val="FFFFFF"/>
                </a:solidFill>
                <a:latin typeface="Adobe Garamond Pro Bold"/>
                <a:ea typeface="Segoe UI"/>
              </a:rPr>
              <a:t>32 pt.)</a:t>
            </a:r>
            <a:endParaRPr lang="pl-PL" sz="3200" b="0" strike="noStrike" spc="-1" dirty="0">
              <a:latin typeface="Adobe Garamond Pro Bold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390CC0F-98AA-4CA4-ACDB-B013AB70AC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321" y="28761737"/>
            <a:ext cx="3561089" cy="8028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92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CAA676BD53B7F468932BCD197076D6E" ma:contentTypeVersion="8" ma:contentTypeDescription="Utwórz nowy dokument." ma:contentTypeScope="" ma:versionID="47a08137ea74ab0c1b894b318fd79f8c">
  <xsd:schema xmlns:xsd="http://www.w3.org/2001/XMLSchema" xmlns:xs="http://www.w3.org/2001/XMLSchema" xmlns:p="http://schemas.microsoft.com/office/2006/metadata/properties" xmlns:ns2="14006fe4-cd8f-41d4-a7d3-769f3dd60d64" targetNamespace="http://schemas.microsoft.com/office/2006/metadata/properties" ma:root="true" ma:fieldsID="a787958007c2be6424df43c98fa7dbc3" ns2:_="">
    <xsd:import namespace="14006fe4-cd8f-41d4-a7d3-769f3dd60d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06fe4-cd8f-41d4-a7d3-769f3dd60d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95EE73-DFD6-4625-8F43-5FE3BBBE8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9E6D0F-7C8B-47FD-9826-6556199AC1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006fe4-cd8f-41d4-a7d3-769f3dd60d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107B43-7CE0-48E6-BB13-442995A58D2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2330</TotalTime>
  <Words>1165</Words>
  <Application>Microsoft Office PowerPoint</Application>
  <PresentationFormat>Niestandardowy</PresentationFormat>
  <Paragraphs>50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9" baseType="lpstr">
      <vt:lpstr>Adagio_Slab Light</vt:lpstr>
      <vt:lpstr>Adagio_Slab Medium</vt:lpstr>
      <vt:lpstr>Adobe Garamond Pro</vt:lpstr>
      <vt:lpstr>Adobe Garamond Pro Bold</vt:lpstr>
      <vt:lpstr>Arial</vt:lpstr>
      <vt:lpstr>Calibri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Sławomir Jastrzębski</dc:creator>
  <cp:lastModifiedBy>Sławomir Jastrzębski</cp:lastModifiedBy>
  <cp:revision>40</cp:revision>
  <dcterms:created xsi:type="dcterms:W3CDTF">2021-04-18T21:36:27Z</dcterms:created>
  <dcterms:modified xsi:type="dcterms:W3CDTF">2021-04-29T15:34:22Z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0x0101000CAA676BD53B7F468932BCD197076D6E</vt:lpwstr>
  </property>
</Properties>
</file>